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1"/>
    <p:sldMasterId id="2147483674" r:id="rId2"/>
  </p:sldMasterIdLst>
  <p:notesMasterIdLst>
    <p:notesMasterId r:id="rId5"/>
  </p:notesMasterIdLst>
  <p:sldIdLst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FA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2"/>
    <p:restoredTop sz="94677"/>
  </p:normalViewPr>
  <p:slideViewPr>
    <p:cSldViewPr snapToGrid="0" snapToObjects="1">
      <p:cViewPr varScale="1">
        <p:scale>
          <a:sx n="196" d="100"/>
          <a:sy n="196" d="100"/>
        </p:scale>
        <p:origin x="1808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8ACBB-0C2C-DF4A-9F09-817EE805D61A}" type="datetimeFigureOut">
              <a:rPr lang="de-DE" smtClean="0"/>
              <a:t>27.03.26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24345B-D964-A24E-8EBE-6226F80BC2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7897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tragstitel_Motiv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FA3EB0E3-74C6-FF93-E1F8-E8395BB4A877}"/>
              </a:ext>
            </a:extLst>
          </p:cNvPr>
          <p:cNvSpPr/>
          <p:nvPr userDrawn="1"/>
        </p:nvSpPr>
        <p:spPr>
          <a:xfrm>
            <a:off x="-1" y="1390650"/>
            <a:ext cx="6585285" cy="5467350"/>
          </a:xfrm>
          <a:prstGeom prst="rect">
            <a:avLst/>
          </a:prstGeom>
          <a:gradFill flip="none" rotWithShape="1">
            <a:gsLst>
              <a:gs pos="19000">
                <a:schemeClr val="bg1"/>
              </a:gs>
              <a:gs pos="63000">
                <a:schemeClr val="bg1">
                  <a:alpha val="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02D581A-BFEC-E679-8FDD-1ADCD61A10C1}"/>
              </a:ext>
            </a:extLst>
          </p:cNvPr>
          <p:cNvSpPr/>
          <p:nvPr userDrawn="1"/>
        </p:nvSpPr>
        <p:spPr>
          <a:xfrm>
            <a:off x="-1" y="1"/>
            <a:ext cx="9408160" cy="459041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41000">
                <a:schemeClr val="accent1">
                  <a:lumMod val="40000"/>
                  <a:lumOff val="60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8DA908F-6014-5E4D-9859-BCEC0022776E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7913" y="5962649"/>
            <a:ext cx="1685607" cy="683233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FA5039A2-1E7D-3449-BEAF-A56354BF0151}"/>
              </a:ext>
            </a:extLst>
          </p:cNvPr>
          <p:cNvSpPr/>
          <p:nvPr userDrawn="1"/>
        </p:nvSpPr>
        <p:spPr>
          <a:xfrm>
            <a:off x="0" y="1390650"/>
            <a:ext cx="9408160" cy="4319270"/>
          </a:xfrm>
          <a:prstGeom prst="rect">
            <a:avLst/>
          </a:prstGeom>
          <a:solidFill>
            <a:schemeClr val="bg1">
              <a:alpha val="7035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4F966B0-FE25-7140-9777-EB3CC5D2AB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7913" y="384810"/>
            <a:ext cx="2434677" cy="456502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069F10C-878A-264F-BFD0-98FDA74A2F8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97639" y="384810"/>
            <a:ext cx="4682836" cy="1015999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1" i="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None/>
              <a:defRPr sz="1200" baseline="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None/>
              <a:defRPr sz="1800" baseline="0">
                <a:solidFill>
                  <a:schemeClr val="tx2"/>
                </a:solidFill>
                <a:latin typeface="+mj-lt"/>
              </a:defRPr>
            </a:lvl3pPr>
            <a:lvl4pPr>
              <a:defRPr baseline="0">
                <a:latin typeface="+mj-lt"/>
              </a:defRPr>
            </a:lvl4pPr>
            <a:lvl5pPr>
              <a:defRPr baseline="0">
                <a:latin typeface="+mj-lt"/>
              </a:defRPr>
            </a:lvl5pPr>
          </a:lstStyle>
          <a:p>
            <a:pPr lvl="0"/>
            <a:r>
              <a:rPr lang="de-DE" dirty="0"/>
              <a:t>Veranstaltungstitel </a:t>
            </a:r>
            <a:br>
              <a:rPr lang="de-DE" dirty="0"/>
            </a:br>
            <a:r>
              <a:rPr lang="de-DE" dirty="0"/>
              <a:t>eintragen</a:t>
            </a:r>
          </a:p>
          <a:p>
            <a:pPr lvl="1"/>
            <a:r>
              <a:rPr lang="de-DE" dirty="0"/>
              <a:t>Datum und </a:t>
            </a:r>
            <a:br>
              <a:rPr lang="de-DE" dirty="0"/>
            </a:br>
            <a:r>
              <a:rPr lang="de-DE" dirty="0"/>
              <a:t>Ort</a:t>
            </a: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B363CDF0-B6AF-A346-850B-1C4F629CE140}"/>
              </a:ext>
            </a:extLst>
          </p:cNvPr>
          <p:cNvCxnSpPr>
            <a:cxnSpLocks/>
          </p:cNvCxnSpPr>
          <p:nvPr userDrawn="1"/>
        </p:nvCxnSpPr>
        <p:spPr>
          <a:xfrm>
            <a:off x="4211588" y="248471"/>
            <a:ext cx="0" cy="1016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9E53E36-F100-B249-A35A-D7B9D66084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7913" y="1643379"/>
            <a:ext cx="7904162" cy="382397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3800" b="1"/>
            </a:lvl1pPr>
            <a:lvl2pPr marL="0" indent="0">
              <a:spcBef>
                <a:spcPts val="0"/>
              </a:spcBef>
              <a:spcAft>
                <a:spcPts val="500"/>
              </a:spcAft>
              <a:buNone/>
              <a:defRPr b="1">
                <a:solidFill>
                  <a:schemeClr val="tx2"/>
                </a:solidFill>
              </a:defRPr>
            </a:lvl2pPr>
            <a:lvl3pPr marL="0" indent="0">
              <a:spcBef>
                <a:spcPts val="3000"/>
              </a:spcBef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78877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BA3A9D-1FE4-7444-92D0-BF97B12CB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DE3E4B-C294-7946-A0A5-19244C06E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9CDADB-276C-9247-9642-AE92C4107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B73E1-8A79-2D41-8074-8C7F0E5AB61B}" type="datetime1">
              <a:rPr lang="de-DE" smtClean="0"/>
              <a:t>27.03.26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63F82D-4E69-7C49-9C10-28D1247C6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3905-F65D-EB46-9BD6-1A8FFCC3457C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38B4A-FE22-0877-C72F-35091EC011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402" y="6101712"/>
            <a:ext cx="4571998" cy="765811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 b="1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59. Fortbildungsveranstaltung </a:t>
            </a:r>
            <a:br>
              <a:rPr lang="de-DE" dirty="0"/>
            </a:br>
            <a:r>
              <a:rPr lang="de-DE" dirty="0"/>
              <a:t>für HNO-Ärzte</a:t>
            </a:r>
          </a:p>
        </p:txBody>
      </p:sp>
    </p:spTree>
    <p:extLst>
      <p:ext uri="{BB962C8B-B14F-4D97-AF65-F5344CB8AC3E}">
        <p14:creationId xmlns:p14="http://schemas.microsoft.com/office/powerpoint/2010/main" val="246531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BA3A9D-1FE4-7444-92D0-BF97B12CB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324" y="1"/>
            <a:ext cx="5669915" cy="182562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DE3E4B-C294-7946-A0A5-19244C06E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325" y="1825623"/>
            <a:ext cx="5669915" cy="391795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9CDADB-276C-9247-9642-AE92C4107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2058-59F5-B84B-B6E0-7DCD3810E5AB}" type="datetime1">
              <a:rPr lang="de-DE" smtClean="0"/>
              <a:t>27.03.26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BD402F-F5C1-844B-84B6-C755C1C01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59. Fortbildungsveranstaltung</a:t>
            </a:r>
          </a:p>
          <a:p>
            <a:r>
              <a:rPr lang="de-DE" dirty="0"/>
              <a:t>für HNO-Ärzte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63F82D-4E69-7C49-9C10-28D1247C6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3905-F65D-EB46-9BD6-1A8FFCC3457C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5483BA70-BCE9-A049-A5C0-6F5D45EF860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9920" y="0"/>
            <a:ext cx="5212080" cy="6097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2337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t/i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BA3A9D-1FE4-7444-92D0-BF97B12CB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598" y="1"/>
            <a:ext cx="7315201" cy="18256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DE3E4B-C294-7946-A0A5-19244C06E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1825623"/>
            <a:ext cx="7315199" cy="39179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9CDADB-276C-9247-9642-AE92C4107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7F78-8384-0747-8E73-31E3AAF76E76}" type="datetime1">
              <a:rPr lang="de-DE" smtClean="0"/>
              <a:t>27.03.26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BD402F-F5C1-844B-84B6-C755C1C01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59. Fortbildungsveranstaltung</a:t>
            </a:r>
          </a:p>
          <a:p>
            <a:r>
              <a:rPr lang="de-DE" dirty="0"/>
              <a:t>für HNO-Ärzte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63F82D-4E69-7C49-9C10-28D1247C6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3905-F65D-EB46-9BD6-1A8FFCC3457C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2B35A7D6-6003-3940-9BFB-6DE9654238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810000" cy="6097904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8519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40D684-7A2B-5346-8FCE-5EE9D906C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FCD5AF4-ADA6-734A-A347-F3550F797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333B3-5902-264C-85D3-346B8F1A36D0}" type="datetime1">
              <a:rPr lang="de-DE" smtClean="0"/>
              <a:t>27.03.26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4390BA9-96FE-3C43-9AA3-8B42450FC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59. Fortbildungsveranstaltung </a:t>
            </a:r>
            <a:br>
              <a:rPr lang="de-DE" dirty="0"/>
            </a:br>
            <a:r>
              <a:rPr lang="de-DE" dirty="0"/>
              <a:t>für HNO-Ärzte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9309EC6-0BC1-834B-9C10-7F16A35A7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3905-F65D-EB46-9BD6-1A8FFCC345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3503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it-L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BA3A9D-1FE4-7444-92D0-BF97B12CB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DE3E4B-C294-7946-A0A5-19244C06E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230400">
              <a:defRPr sz="2000" baseline="0"/>
            </a:lvl2pPr>
            <a:lvl3pPr marL="230400">
              <a:defRPr sz="1600" baseline="0"/>
            </a:lvl3pPr>
            <a:lvl4pPr marL="230400">
              <a:defRPr sz="1200" baseline="0"/>
            </a:lvl4pPr>
            <a:lvl5pPr marL="230400">
              <a:defRPr sz="1200" baseline="0">
                <a:solidFill>
                  <a:schemeClr val="accent5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9CDADB-276C-9247-9642-AE92C4107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106C5-74CA-FA4A-B0D0-BD89A5008333}" type="datetime1">
              <a:rPr lang="de-DE" smtClean="0"/>
              <a:t>27.03.26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BD402F-F5C1-844B-84B6-C755C1C01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59. Fortbildungsveranstaltung</a:t>
            </a:r>
            <a:br>
              <a:rPr lang="de-DE" dirty="0"/>
            </a:br>
            <a:r>
              <a:rPr lang="de-DE" dirty="0"/>
              <a:t>für HNO-Ärzte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63F82D-4E69-7C49-9C10-28D1247C6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3905-F65D-EB46-9BD6-1A8FFCC345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908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4C22058-E5E4-2E48-8D49-119B1C119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6875-565C-F047-BAD6-2813D4D753D9}" type="datetime1">
              <a:rPr lang="de-DE" smtClean="0"/>
              <a:t>27.03.26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DD338A6-58F9-1643-AB2A-CE0816B23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59. Fortbildungsveranstaltung</a:t>
            </a:r>
            <a:br>
              <a:rPr lang="de-DE" dirty="0"/>
            </a:br>
            <a:r>
              <a:rPr lang="de-DE" dirty="0"/>
              <a:t>für HNO-Ärzte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E15A4DC-059D-EC47-8CD9-D8979A765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3905-F65D-EB46-9BD6-1A8FFCC345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787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1490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EE893333-A554-1441-88AA-BA53A0BA5B9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1" y="6101712"/>
            <a:ext cx="12192000" cy="762000"/>
          </a:xfrm>
          <a:prstGeom prst="rect">
            <a:avLst/>
          </a:prstGeom>
          <a:solidFill>
            <a:srgbClr val="CFFAF9"/>
          </a:solidFill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6BC0B14-2135-B9A6-AC55-6C6F2D89A473}"/>
              </a:ext>
            </a:extLst>
          </p:cNvPr>
          <p:cNvSpPr/>
          <p:nvPr userDrawn="1"/>
        </p:nvSpPr>
        <p:spPr>
          <a:xfrm>
            <a:off x="-1" y="6099806"/>
            <a:ext cx="6799699" cy="76581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7000">
                <a:schemeClr val="tx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76324" y="1"/>
            <a:ext cx="10277476" cy="1825622"/>
          </a:xfrm>
          <a:prstGeom prst="rect">
            <a:avLst/>
          </a:prstGeom>
        </p:spPr>
        <p:txBody>
          <a:bodyPr vert="horz" lIns="0" tIns="46800" rIns="90000" bIns="45720" rtlCol="0" anchor="ctr">
            <a:no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6324" y="1825623"/>
            <a:ext cx="10277475" cy="3917952"/>
          </a:xfrm>
          <a:prstGeom prst="rect">
            <a:avLst/>
          </a:prstGeom>
        </p:spPr>
        <p:txBody>
          <a:bodyPr vert="horz" lIns="0" tIns="45720" rIns="9000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6799" y="-4727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0D45A-2019-704B-AF0A-F81A71418764}" type="datetime1">
              <a:rPr lang="de-DE" smtClean="0"/>
              <a:t>27.03.26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81402" y="6101712"/>
            <a:ext cx="4571998" cy="765811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 b="1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59. Fortbildungsveranstaltung </a:t>
            </a:r>
            <a:br>
              <a:rPr lang="de-DE" dirty="0"/>
            </a:br>
            <a:r>
              <a:rPr lang="de-DE" dirty="0"/>
              <a:t>für HNO-Ärzte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599" y="6300150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 b="1" baseline="0">
                <a:solidFill>
                  <a:schemeClr val="bg1"/>
                </a:solidFill>
              </a:defRPr>
            </a:lvl1pPr>
          </a:lstStyle>
          <a:p>
            <a:fld id="{99EC6287-6EBE-7D45-8244-9D12524BA716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7EC6F814-AFF6-5C4C-E701-68D79A2BCCCD}"/>
              </a:ext>
            </a:extLst>
          </p:cNvPr>
          <p:cNvCxnSpPr>
            <a:cxnSpLocks/>
          </p:cNvCxnSpPr>
          <p:nvPr userDrawn="1"/>
        </p:nvCxnSpPr>
        <p:spPr>
          <a:xfrm>
            <a:off x="3233927" y="6300150"/>
            <a:ext cx="0" cy="1016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74CDB3EE-FE6B-94F6-FC37-34563E85C87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076324" y="6345533"/>
            <a:ext cx="1574890" cy="29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024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9" r:id="rId2"/>
    <p:sldLayoutId id="2147483690" r:id="rId3"/>
    <p:sldLayoutId id="2147483683" r:id="rId4"/>
    <p:sldLayoutId id="2147483691" r:id="rId5"/>
    <p:sldLayoutId id="2147483682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700"/>
        </a:spcAft>
        <a:buFont typeface="Wingdings" pitchFamily="2" charset="2"/>
        <a:buChar char="§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700"/>
        </a:spcAft>
        <a:buFont typeface="Wingdings" pitchFamily="2" charset="2"/>
        <a:buChar char="§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700"/>
        </a:spcAft>
        <a:buFont typeface="Wingdings" pitchFamily="2" charset="2"/>
        <a:buChar char="§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700"/>
        </a:spcAft>
        <a:buFont typeface="Wingdings" pitchFamily="2" charset="2"/>
        <a:buChar char="§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700"/>
        </a:spcAft>
        <a:buFont typeface="Wingdings" pitchFamily="2" charset="2"/>
        <a:buChar char="§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AC5FD34-8968-F256-961A-F1ADE0A441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59. Fortbildungsveranstaltung</a:t>
            </a:r>
            <a:br>
              <a:rPr lang="de-DE" dirty="0"/>
            </a:br>
            <a:r>
              <a:rPr lang="de-DE" dirty="0"/>
              <a:t>für HNO-Ärzte</a:t>
            </a:r>
          </a:p>
          <a:p>
            <a:r>
              <a:rPr lang="de-DE" b="0" dirty="0"/>
              <a:t>29.–31. Oktober 2026</a:t>
            </a:r>
            <a:br>
              <a:rPr lang="de-DE" b="0" dirty="0"/>
            </a:br>
            <a:r>
              <a:rPr lang="de-DE" b="0" dirty="0" err="1"/>
              <a:t>Congress</a:t>
            </a:r>
            <a:r>
              <a:rPr lang="de-DE" b="0" dirty="0"/>
              <a:t> Center Rosengarten · Mannheim</a:t>
            </a:r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535555-1CB3-948E-8929-D91117D53D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1"/>
            <a:r>
              <a:rPr lang="de-DE" dirty="0"/>
              <a:t>Dachzeile (optional)</a:t>
            </a:r>
          </a:p>
          <a:p>
            <a:r>
              <a:rPr lang="de-DE" dirty="0"/>
              <a:t>Titel des Vortrags/Workshops</a:t>
            </a:r>
          </a:p>
          <a:p>
            <a:pPr lvl="2"/>
            <a:r>
              <a:rPr lang="de-DE" b="1" dirty="0"/>
              <a:t>Name</a:t>
            </a:r>
            <a:r>
              <a:rPr lang="de-DE" dirty="0"/>
              <a:t> · Ort</a:t>
            </a:r>
          </a:p>
        </p:txBody>
      </p:sp>
    </p:spTree>
    <p:extLst>
      <p:ext uri="{BB962C8B-B14F-4D97-AF65-F5344CB8AC3E}">
        <p14:creationId xmlns:p14="http://schemas.microsoft.com/office/powerpoint/2010/main" val="4149444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38DD50-1F70-902C-F5C3-50479BC48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165306-4382-4C85-B07B-C9C7A7739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7AC0FC8-D5FC-765B-0EB2-2B0B33FC9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59. Fortbildungsveranstaltung </a:t>
            </a:r>
            <a:br>
              <a:rPr lang="de-DE"/>
            </a:br>
            <a:r>
              <a:rPr lang="de-DE"/>
              <a:t>für HNO-Ärzte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5140215"/>
      </p:ext>
    </p:extLst>
  </p:cSld>
  <p:clrMapOvr>
    <a:masterClrMapping/>
  </p:clrMapOvr>
</p:sld>
</file>

<file path=ppt/theme/theme1.xml><?xml version="1.0" encoding="utf-8"?>
<a:theme xmlns:a="http://schemas.openxmlformats.org/drawingml/2006/main" name="Titel und Imagefolien">
  <a:themeElements>
    <a:clrScheme name="HNO-Fortbildungskongress">
      <a:dk1>
        <a:srgbClr val="28262C"/>
      </a:dk1>
      <a:lt1>
        <a:srgbClr val="FFFFFF"/>
      </a:lt1>
      <a:dk2>
        <a:srgbClr val="387681"/>
      </a:dk2>
      <a:lt2>
        <a:srgbClr val="F5F6F3"/>
      </a:lt2>
      <a:accent1>
        <a:srgbClr val="387681"/>
      </a:accent1>
      <a:accent2>
        <a:srgbClr val="83B6BF"/>
      </a:accent2>
      <a:accent3>
        <a:srgbClr val="FE5000"/>
      </a:accent3>
      <a:accent4>
        <a:srgbClr val="247BA0"/>
      </a:accent4>
      <a:accent5>
        <a:srgbClr val="CBD3C1"/>
      </a:accent5>
      <a:accent6>
        <a:srgbClr val="CB4000"/>
      </a:accent6>
      <a:hlink>
        <a:srgbClr val="387681"/>
      </a:hlink>
      <a:folHlink>
        <a:srgbClr val="38768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andard">
  <a:themeElements>
    <a:clrScheme name="HNO-Fortbildungskongress">
      <a:dk1>
        <a:srgbClr val="28262C"/>
      </a:dk1>
      <a:lt1>
        <a:srgbClr val="FFFFFF"/>
      </a:lt1>
      <a:dk2>
        <a:srgbClr val="387681"/>
      </a:dk2>
      <a:lt2>
        <a:srgbClr val="F5F6F3"/>
      </a:lt2>
      <a:accent1>
        <a:srgbClr val="387681"/>
      </a:accent1>
      <a:accent2>
        <a:srgbClr val="83B6BF"/>
      </a:accent2>
      <a:accent3>
        <a:srgbClr val="FE5000"/>
      </a:accent3>
      <a:accent4>
        <a:srgbClr val="247BA0"/>
      </a:accent4>
      <a:accent5>
        <a:srgbClr val="CBD3C1"/>
      </a:accent5>
      <a:accent6>
        <a:srgbClr val="CB4000"/>
      </a:accent6>
      <a:hlink>
        <a:srgbClr val="387681"/>
      </a:hlink>
      <a:folHlink>
        <a:srgbClr val="38768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36</Words>
  <Application>Microsoft Macintosh PowerPoint</Application>
  <PresentationFormat>Breitbild</PresentationFormat>
  <Paragraphs>6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Wingdings</vt:lpstr>
      <vt:lpstr>Titel und Imagefolien</vt:lpstr>
      <vt:lpstr>Standard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Steffen Grzybek</dc:creator>
  <cp:lastModifiedBy>Martin Schulz</cp:lastModifiedBy>
  <cp:revision>64</cp:revision>
  <dcterms:created xsi:type="dcterms:W3CDTF">2021-05-27T12:18:29Z</dcterms:created>
  <dcterms:modified xsi:type="dcterms:W3CDTF">2026-03-27T15:06:11Z</dcterms:modified>
</cp:coreProperties>
</file>